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879" r:id="rId2"/>
    <p:sldId id="1893" r:id="rId3"/>
    <p:sldId id="1894" r:id="rId4"/>
    <p:sldId id="1895" r:id="rId5"/>
    <p:sldId id="1896" r:id="rId6"/>
    <p:sldId id="1897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021" y="2541996"/>
            <a:ext cx="8483958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465. SINGLAMTEH TUNG KILH HI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Nailed to the Cross</a:t>
            </a:r>
          </a:p>
          <a:p>
            <a:r>
              <a:rPr lang="en-US" sz="1500" dirty="0" err="1"/>
              <a:t>Kol</a:t>
            </a:r>
            <a:r>
              <a:rPr lang="en-US" sz="1500" dirty="0"/>
              <a:t>. 2:13, 14</a:t>
            </a:r>
          </a:p>
          <a:p>
            <a:r>
              <a:rPr lang="en-US" sz="1500" dirty="0"/>
              <a:t>Frank A. </a:t>
            </a:r>
            <a:r>
              <a:rPr lang="en-US" sz="1500" dirty="0" err="1"/>
              <a:t>Breek</a:t>
            </a:r>
            <a:endParaRPr lang="en-US" sz="1500" dirty="0"/>
          </a:p>
          <a:p>
            <a:r>
              <a:rPr lang="en-US" sz="1500" dirty="0" err="1"/>
              <a:t>Doh</a:t>
            </a:r>
            <a:r>
              <a:rPr lang="en-US" sz="1500" dirty="0"/>
              <a:t> is F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077710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480" y="2226469"/>
            <a:ext cx="854964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tang ding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623178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325" y="2210821"/>
            <a:ext cx="851535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Aw,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bangzahin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Khua-ul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singkhuam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069936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835533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a,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Mawhsakna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suahtak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0207627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760" y="2226469"/>
            <a:ext cx="877824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lung sung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953737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2226469"/>
            <a:ext cx="89154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vekpi’n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nusia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2392193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232</Words>
  <Application>Microsoft Office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465. SINGLAMTEH TUNG KILH HI </vt:lpstr>
      <vt:lpstr>1</vt:lpstr>
      <vt:lpstr>Sakkik 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2018-12-15T07:41:35Z</dcterms:modified>
</cp:coreProperties>
</file>